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6" r:id="rId2"/>
  </p:sldMasterIdLst>
  <p:sldIdLst>
    <p:sldId id="257" r:id="rId3"/>
    <p:sldId id="258" r:id="rId4"/>
    <p:sldId id="259" r:id="rId5"/>
    <p:sldId id="260" r:id="rId6"/>
    <p:sldId id="261" r:id="rId7"/>
    <p:sldId id="262" r:id="rId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2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52" d="100"/>
          <a:sy n="152" d="100"/>
        </p:scale>
        <p:origin x="444" y="1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10" name="Picture 9" descr="AEPJAN1016_Footer4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53" y="4838635"/>
            <a:ext cx="8860495" cy="21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F0027-2312-4CDD-96BB-0324F03642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8B7C8-3593-4DB7-B066-0A728B7288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525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F0027-2312-4CDD-96BB-0324F03642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8B7C8-3593-4DB7-B066-0A728B7288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897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F0027-2312-4CDD-96BB-0324F03642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8B7C8-3593-4DB7-B066-0A728B7288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387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F0027-2312-4CDD-96BB-0324F03642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8B7C8-3593-4DB7-B066-0A728B7288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027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F0027-2312-4CDD-96BB-0324F03642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8B7C8-3593-4DB7-B066-0A728B7288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688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F0027-2312-4CDD-96BB-0324F03642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8B7C8-3593-4DB7-B066-0A728B7288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903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F0027-2312-4CDD-96BB-0324F03642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8B7C8-3593-4DB7-B066-0A728B7288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677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F0027-2312-4CDD-96BB-0324F03642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8B7C8-3593-4DB7-B066-0A728B7288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933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71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98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24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13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2241801" y="107752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AEPJAN1016_Footer3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81" y="4098445"/>
            <a:ext cx="8858038" cy="95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92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F0027-2312-4CDD-96BB-0324F03642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8B7C8-3593-4DB7-B066-0A728B7288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557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F0027-2312-4CDD-96BB-0324F03642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8B7C8-3593-4DB7-B066-0A728B7288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046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F0027-2312-4CDD-96BB-0324F03642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8B7C8-3593-4DB7-B066-0A728B7288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85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ECC3C-AA60-CE41-B207-B3AB91CE5C50}" type="datetimeFigureOut">
              <a:rPr lang="en-US" smtClean="0"/>
              <a:t>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096B7-B922-0746-ACBC-C29601B89B6F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7200" y="1063229"/>
            <a:ext cx="8229600" cy="0"/>
          </a:xfrm>
          <a:prstGeom prst="line">
            <a:avLst/>
          </a:prstGeom>
          <a:ln w="12700" cmpd="sng">
            <a:solidFill>
              <a:srgbClr val="C320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EPJAN1016_Footer3.eps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81" y="4088824"/>
            <a:ext cx="8858038" cy="95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6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63F0027-2312-4CDD-96BB-0324F03642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848B7C8-3593-4DB7-B066-0A728B7288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35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cap="al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tham Bold" panose="02000803030000020004" pitchFamily="2" charset="0"/>
              </a:rPr>
              <a:t>Idea Gallery 2016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tham Bold" panose="02000803030000020004" pitchFamily="2" charset="0"/>
              </a:rPr>
              <a:t/>
            </a:r>
            <a:b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tham Bold" panose="02000803030000020004" pitchFamily="2" charset="0"/>
              </a:rPr>
            </a:b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tham Bold" panose="02000803030000020004" pitchFamily="2" charset="0"/>
              </a:rPr>
              <a:t>SIGNATURE EVENT SHOWCASE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Gotham Bold" panose="02000803030000020004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dirty="0" smtClean="0">
                <a:solidFill>
                  <a:srgbClr val="C32032"/>
                </a:solidFill>
              </a:rPr>
              <a:t>Campaign Kickoff</a:t>
            </a:r>
          </a:p>
          <a:p>
            <a:pPr marL="0" indent="0" algn="ctr">
              <a:buNone/>
            </a:pPr>
            <a:r>
              <a:rPr lang="en-US" sz="2600" dirty="0" smtClean="0">
                <a:solidFill>
                  <a:srgbClr val="C32032"/>
                </a:solidFill>
              </a:rPr>
              <a:t>Ever True: The Campaign for Purdue University</a:t>
            </a:r>
          </a:p>
          <a:p>
            <a:pPr marL="0" indent="0" algn="ctr">
              <a:buNone/>
            </a:pPr>
            <a:r>
              <a:rPr lang="en-US" sz="2400" dirty="0" smtClean="0"/>
              <a:t>Submitted by Janelle </a:t>
            </a:r>
            <a:r>
              <a:rPr lang="en-US" sz="2400" smtClean="0"/>
              <a:t>Musch</a:t>
            </a:r>
            <a:endParaRPr lang="en-US" sz="2400" dirty="0" smtClean="0"/>
          </a:p>
          <a:p>
            <a:pPr marL="0" indent="0" algn="ctr">
              <a:buNone/>
            </a:pPr>
            <a:r>
              <a:rPr lang="en-US" sz="2400" dirty="0"/>
              <a:t>University Development Office - Purdue Research Foundation </a:t>
            </a:r>
            <a:r>
              <a:rPr lang="en-US" sz="2400" dirty="0" smtClean="0"/>
              <a:t>PURDUE UNIVERSITY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442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751" y="224650"/>
            <a:ext cx="3527854" cy="157825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43"/>
          <a:stretch/>
        </p:blipFill>
        <p:spPr>
          <a:xfrm>
            <a:off x="175427" y="2097157"/>
            <a:ext cx="1961486" cy="2930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821" y="2097156"/>
            <a:ext cx="4401715" cy="293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5" r="19377"/>
          <a:stretch/>
        </p:blipFill>
        <p:spPr>
          <a:xfrm>
            <a:off x="7080445" y="2097155"/>
            <a:ext cx="1884650" cy="29430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427" y="292312"/>
            <a:ext cx="2438565" cy="15105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b="8716"/>
          <a:stretch/>
        </p:blipFill>
        <p:spPr>
          <a:xfrm>
            <a:off x="6603364" y="265442"/>
            <a:ext cx="2460581" cy="149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1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081"/>
          <a:stretch/>
        </p:blipFill>
        <p:spPr>
          <a:xfrm>
            <a:off x="125147" y="309784"/>
            <a:ext cx="2329820" cy="36852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6802"/>
          <a:stretch/>
        </p:blipFill>
        <p:spPr>
          <a:xfrm>
            <a:off x="6027076" y="2556778"/>
            <a:ext cx="3026504" cy="18836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917" t="12566" r="7447" b="-14"/>
          <a:stretch/>
        </p:blipFill>
        <p:spPr>
          <a:xfrm>
            <a:off x="5763727" y="309783"/>
            <a:ext cx="3289853" cy="21170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148" y="4118874"/>
            <a:ext cx="2470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350" dirty="0">
                <a:solidFill>
                  <a:prstClr val="white"/>
                </a:solidFill>
              </a:rPr>
              <a:t>18 foot custom made bell tower to resemble historic landmark on campus and tie into the campaign logo.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6095" y="2556779"/>
            <a:ext cx="3289853" cy="21932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6095" y="536537"/>
            <a:ext cx="3026504" cy="185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7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97" t="14707" r="1894" b="5272"/>
          <a:stretch/>
        </p:blipFill>
        <p:spPr>
          <a:xfrm>
            <a:off x="100619" y="2514536"/>
            <a:ext cx="4309038" cy="24287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97" t="19779" r="1561" b="8828"/>
          <a:stretch/>
        </p:blipFill>
        <p:spPr>
          <a:xfrm>
            <a:off x="4578179" y="2514536"/>
            <a:ext cx="4394964" cy="24287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19" y="123722"/>
            <a:ext cx="3078696" cy="22661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318" y="56669"/>
            <a:ext cx="1555229" cy="23331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3"/>
          <a:stretch/>
        </p:blipFill>
        <p:spPr>
          <a:xfrm>
            <a:off x="5018550" y="56669"/>
            <a:ext cx="1695125" cy="23331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8" t="-2028" r="18758" b="2028"/>
          <a:stretch/>
        </p:blipFill>
        <p:spPr>
          <a:xfrm>
            <a:off x="6855678" y="42721"/>
            <a:ext cx="2117465" cy="234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9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8211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8058" y="1932444"/>
            <a:ext cx="2335955" cy="71558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350" dirty="0" smtClean="0">
                <a:solidFill>
                  <a:prstClr val="white"/>
                </a:solidFill>
              </a:rPr>
              <a:t>BEFORE AND AFTER:</a:t>
            </a:r>
            <a:endParaRPr lang="en-US" sz="1350" dirty="0">
              <a:solidFill>
                <a:prstClr val="white"/>
              </a:solidFill>
            </a:endParaRPr>
          </a:p>
          <a:p>
            <a:pPr algn="ctr" defTabSz="685800"/>
            <a:r>
              <a:rPr lang="en-US" sz="1350" dirty="0">
                <a:solidFill>
                  <a:prstClr val="white"/>
                </a:solidFill>
              </a:rPr>
              <a:t>Picture </a:t>
            </a:r>
            <a:r>
              <a:rPr lang="en-US" sz="1350" dirty="0" smtClean="0">
                <a:solidFill>
                  <a:prstClr val="white"/>
                </a:solidFill>
              </a:rPr>
              <a:t>of the gym taken </a:t>
            </a:r>
          </a:p>
          <a:p>
            <a:pPr algn="ctr" defTabSz="685800"/>
            <a:r>
              <a:rPr lang="en-US" sz="1350" dirty="0" smtClean="0">
                <a:solidFill>
                  <a:prstClr val="white"/>
                </a:solidFill>
              </a:rPr>
              <a:t>from </a:t>
            </a:r>
            <a:r>
              <a:rPr lang="en-US" sz="1350" dirty="0">
                <a:solidFill>
                  <a:prstClr val="white"/>
                </a:solidFill>
              </a:rPr>
              <a:t>the same angle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2" r="-290" b="6902"/>
          <a:stretch/>
        </p:blipFill>
        <p:spPr>
          <a:xfrm>
            <a:off x="5148211" y="185707"/>
            <a:ext cx="3886459" cy="25884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7714" t="8144" r="-10338" b="14722"/>
          <a:stretch/>
        </p:blipFill>
        <p:spPr>
          <a:xfrm>
            <a:off x="5428137" y="2897711"/>
            <a:ext cx="3896398" cy="207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7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89" b="8207"/>
          <a:stretch/>
        </p:blipFill>
        <p:spPr>
          <a:xfrm>
            <a:off x="286441" y="265669"/>
            <a:ext cx="4792454" cy="2051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27" t="7053" r="10592" b="24922"/>
          <a:stretch/>
        </p:blipFill>
        <p:spPr>
          <a:xfrm>
            <a:off x="-110670" y="2459787"/>
            <a:ext cx="5189564" cy="24400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5425" b="3203"/>
          <a:stretch/>
        </p:blipFill>
        <p:spPr>
          <a:xfrm>
            <a:off x="5347251" y="139148"/>
            <a:ext cx="3509851" cy="48105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47915" y="3910913"/>
            <a:ext cx="3308522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350" dirty="0">
                <a:solidFill>
                  <a:prstClr val="white"/>
                </a:solidFill>
              </a:rPr>
              <a:t>On October 9, 2015 Purdue University launched the public phase of </a:t>
            </a:r>
            <a:r>
              <a:rPr lang="en-US" sz="1350" i="1" dirty="0">
                <a:solidFill>
                  <a:prstClr val="white"/>
                </a:solidFill>
              </a:rPr>
              <a:t>Ever True: The Campaign for Purdue University</a:t>
            </a:r>
            <a:r>
              <a:rPr lang="en-US" sz="1350" dirty="0">
                <a:solidFill>
                  <a:prstClr val="white"/>
                </a:solidFill>
              </a:rPr>
              <a:t>. With a goal of $2.019 billion, </a:t>
            </a:r>
            <a:r>
              <a:rPr lang="en-US" sz="1350" i="1" dirty="0">
                <a:solidFill>
                  <a:prstClr val="white"/>
                </a:solidFill>
              </a:rPr>
              <a:t>Ever True</a:t>
            </a:r>
            <a:r>
              <a:rPr lang="en-US" sz="1350" dirty="0">
                <a:solidFill>
                  <a:prstClr val="white"/>
                </a:solidFill>
              </a:rPr>
              <a:t> is the largest fundraising effort in Purdue history.</a:t>
            </a:r>
          </a:p>
        </p:txBody>
      </p:sp>
    </p:spTree>
    <p:extLst>
      <p:ext uri="{BB962C8B-B14F-4D97-AF65-F5344CB8AC3E}">
        <p14:creationId xmlns:p14="http://schemas.microsoft.com/office/powerpoint/2010/main" val="288749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87</Words>
  <Application>Microsoft Office PowerPoint</Application>
  <PresentationFormat>On-screen Show (16:9)</PresentationFormat>
  <Paragraphs>11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Gotham Bold</vt:lpstr>
      <vt:lpstr>Office Theme</vt:lpstr>
      <vt:lpstr>1_Office Theme</vt:lpstr>
      <vt:lpstr>Idea Gallery 2016 SIGNATURE EVENT SHOWCASE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Special Event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Chelsey Hennemuth</dc:creator>
  <cp:lastModifiedBy>Kathleen Wright</cp:lastModifiedBy>
  <cp:revision>11</cp:revision>
  <dcterms:created xsi:type="dcterms:W3CDTF">2016-01-04T22:01:47Z</dcterms:created>
  <dcterms:modified xsi:type="dcterms:W3CDTF">2016-01-06T16:07:17Z</dcterms:modified>
</cp:coreProperties>
</file>